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0" r:id="rId3"/>
    <p:sldId id="257" r:id="rId4"/>
    <p:sldId id="258" r:id="rId5"/>
    <p:sldId id="259" r:id="rId6"/>
    <p:sldId id="262" r:id="rId7"/>
    <p:sldId id="261" r:id="rId8"/>
    <p:sldId id="264" r:id="rId9"/>
    <p:sldId id="263" r:id="rId10"/>
    <p:sldId id="265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5" d="100"/>
          <a:sy n="75" d="100"/>
        </p:scale>
        <p:origin x="-92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3BBCBFFE-03F0-41DE-B3E3-778E526190ED}" type="datetimeFigureOut">
              <a:rPr lang="en-US" smtClean="0"/>
              <a:t>4/3/2014</a:t>
            </a:fld>
            <a:endParaRPr lang="en-US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579D9A3E-4C6A-474D-BF30-F3A3D9E55802}" type="slidenum">
              <a:rPr lang="en-US" smtClean="0"/>
              <a:t>‹#›</a:t>
            </a:fld>
            <a:endParaRPr lang="en-US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BCBFFE-03F0-41DE-B3E3-778E526190ED}" type="datetimeFigureOut">
              <a:rPr lang="en-US" smtClean="0"/>
              <a:t>4/3/2014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9D9A3E-4C6A-474D-BF30-F3A3D9E5580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BCBFFE-03F0-41DE-B3E3-778E526190ED}" type="datetimeFigureOut">
              <a:rPr lang="en-US" smtClean="0"/>
              <a:t>4/3/2014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9D9A3E-4C6A-474D-BF30-F3A3D9E5580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BCBFFE-03F0-41DE-B3E3-778E526190ED}" type="datetimeFigureOut">
              <a:rPr lang="en-US" smtClean="0"/>
              <a:t>4/3/2014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9D9A3E-4C6A-474D-BF30-F3A3D9E5580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BCBFFE-03F0-41DE-B3E3-778E526190ED}" type="datetimeFigureOut">
              <a:rPr lang="en-US" smtClean="0"/>
              <a:t>4/3/2014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9D9A3E-4C6A-474D-BF30-F3A3D9E5580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BCBFFE-03F0-41DE-B3E3-778E526190ED}" type="datetimeFigureOut">
              <a:rPr lang="en-US" smtClean="0"/>
              <a:t>4/3/2014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9D9A3E-4C6A-474D-BF30-F3A3D9E55802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BCBFFE-03F0-41DE-B3E3-778E526190ED}" type="datetimeFigureOut">
              <a:rPr lang="en-US" smtClean="0"/>
              <a:t>4/3/2014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9D9A3E-4C6A-474D-BF30-F3A3D9E5580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BCBFFE-03F0-41DE-B3E3-778E526190ED}" type="datetimeFigureOut">
              <a:rPr lang="en-US" smtClean="0"/>
              <a:t>4/3/2014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9D9A3E-4C6A-474D-BF30-F3A3D9E5580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BCBFFE-03F0-41DE-B3E3-778E526190ED}" type="datetimeFigureOut">
              <a:rPr lang="en-US" smtClean="0"/>
              <a:t>4/3/2014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9D9A3E-4C6A-474D-BF30-F3A3D9E5580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BCBFFE-03F0-41DE-B3E3-778E526190ED}" type="datetimeFigureOut">
              <a:rPr lang="en-US" smtClean="0"/>
              <a:t>4/3/2014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9D9A3E-4C6A-474D-BF30-F3A3D9E55802}" type="slidenum">
              <a:rPr lang="en-US" smtClean="0"/>
              <a:t>‹#›</a:t>
            </a:fld>
            <a:endParaRPr lang="en-US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BCBFFE-03F0-41DE-B3E3-778E526190ED}" type="datetimeFigureOut">
              <a:rPr lang="en-US" smtClean="0"/>
              <a:t>4/3/2014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9D9A3E-4C6A-474D-BF30-F3A3D9E5580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3BBCBFFE-03F0-41DE-B3E3-778E526190ED}" type="datetimeFigureOut">
              <a:rPr lang="en-US" smtClean="0"/>
              <a:t>4/3/2014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579D9A3E-4C6A-474D-BF30-F3A3D9E55802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Relationship Id="rId9" Type="http://schemas.openxmlformats.org/officeDocument/2006/relationships/image" Target="../media/image9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hyperlink" Target="http://www.vpr.net/news_detail/91746/protesters-call-for-more-solar-fewer-wind-projects/" TargetMode="External"/><Relationship Id="rId3" Type="http://schemas.openxmlformats.org/officeDocument/2006/relationships/hyperlink" Target="http://www.loe.org/shows/segments.html?programID=10-P13-00028&amp;segmentID=7" TargetMode="External"/><Relationship Id="rId7" Type="http://schemas.openxmlformats.org/officeDocument/2006/relationships/hyperlink" Target="http://blogs.sacbee.com/capitolalertlatest/2009/09/" TargetMode="External"/><Relationship Id="rId2" Type="http://schemas.openxmlformats.org/officeDocument/2006/relationships/hyperlink" Target="http://www.huffingtonpost.com/2014/01/21/california-drought-photos_n_4639222.html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nei.org/Master-Document-Folder/Multimedia/Infographics-Database/Land-Needed-by-Wind-or-Solar-Energy-to-Match-Annua" TargetMode="External"/><Relationship Id="rId5" Type="http://schemas.openxmlformats.org/officeDocument/2006/relationships/hyperlink" Target="http://haweahouse.blogspot.com/" TargetMode="External"/><Relationship Id="rId4" Type="http://schemas.openxmlformats.org/officeDocument/2006/relationships/hyperlink" Target="http://www.ellwood.goleta.k12.ca.us/CA%20National%20Parks/CA-National-Parks.html" TargetMode="External"/><Relationship Id="rId9" Type="http://schemas.openxmlformats.org/officeDocument/2006/relationships/hyperlink" Target="http://www.gizmag.com/gemasolar-csp-solar-plant/19098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C:\Users\vinokd\Desktop\o-CALIFORNIA-DROUGHT-90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799" y="2891182"/>
            <a:ext cx="2756453" cy="21302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2549324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Is Concentrated Solar Power System the Answer ???</a:t>
            </a:r>
            <a:endParaRPr lang="en-US" dirty="0"/>
          </a:p>
        </p:txBody>
      </p:sp>
      <p:pic>
        <p:nvPicPr>
          <p:cNvPr id="4" name="Picture 4" descr="C:\Users\vinokd\Desktop\gemasolar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789" y="152400"/>
            <a:ext cx="3048000" cy="17080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Users\vinokd\Desktop\url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166" y="10886"/>
            <a:ext cx="2971800" cy="22259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Users\vinokd\Desktop\babin solar-thumb-600x424-8123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89" y="2033932"/>
            <a:ext cx="2426179" cy="1714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C:\Users\vinokd\Desktop\imgres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003" y="4250947"/>
            <a:ext cx="3276600" cy="2422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C:\Users\vinokd\Desktop\images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3474" y="528956"/>
            <a:ext cx="2344059" cy="22259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C:\Users\vinokd\Desktop\images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5200" y="5271910"/>
            <a:ext cx="2361895" cy="15860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C:\Users\vinokd\Desktop\imgres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8649" y="5462410"/>
            <a:ext cx="2093385" cy="13955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5688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Image Citations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>
                <a:hlinkClick r:id="rId2"/>
              </a:rPr>
              <a:t>http://</a:t>
            </a:r>
            <a:r>
              <a:rPr lang="en-US" dirty="0" smtClean="0">
                <a:hlinkClick r:id="rId2"/>
              </a:rPr>
              <a:t>www.huffingtonpost.com/2014/01/21/california-drought-photos_n_4639222.html</a:t>
            </a:r>
            <a:endParaRPr lang="en-US" dirty="0" smtClean="0"/>
          </a:p>
          <a:p>
            <a:r>
              <a:rPr lang="en-US" dirty="0">
                <a:hlinkClick r:id="rId3"/>
              </a:rPr>
              <a:t>http://</a:t>
            </a:r>
            <a:r>
              <a:rPr lang="en-US" dirty="0" smtClean="0">
                <a:hlinkClick r:id="rId3"/>
              </a:rPr>
              <a:t>www.loe.org/shows/segments.html?programID=10-P13-00028&amp;segmentID=7</a:t>
            </a:r>
            <a:endParaRPr lang="en-US" dirty="0" smtClean="0"/>
          </a:p>
          <a:p>
            <a:r>
              <a:rPr lang="en-US" dirty="0">
                <a:hlinkClick r:id="rId4"/>
              </a:rPr>
              <a:t>http://</a:t>
            </a:r>
            <a:r>
              <a:rPr lang="en-US" dirty="0" smtClean="0">
                <a:hlinkClick r:id="rId4"/>
              </a:rPr>
              <a:t>www.ellwood.goleta.k12.ca.us/CA%20National%20Parks/CA-National-Parks.html</a:t>
            </a:r>
            <a:endParaRPr lang="en-US" dirty="0" smtClean="0"/>
          </a:p>
          <a:p>
            <a:r>
              <a:rPr lang="en-US" dirty="0">
                <a:hlinkClick r:id="rId5"/>
              </a:rPr>
              <a:t>http://haweahouse.blogspot.com</a:t>
            </a:r>
            <a:r>
              <a:rPr lang="en-US" dirty="0" smtClean="0">
                <a:hlinkClick r:id="rId5"/>
              </a:rPr>
              <a:t>/</a:t>
            </a:r>
            <a:endParaRPr lang="en-US" dirty="0" smtClean="0"/>
          </a:p>
          <a:p>
            <a:r>
              <a:rPr lang="en-US" dirty="0">
                <a:hlinkClick r:id="rId6"/>
              </a:rPr>
              <a:t>http://</a:t>
            </a:r>
            <a:r>
              <a:rPr lang="en-US" dirty="0" smtClean="0">
                <a:hlinkClick r:id="rId6"/>
              </a:rPr>
              <a:t>www.nei.org/Master-Document-Folder/Multimedia/Infographics-Database/Land-Needed-by-Wind-or-Solar-Energy-to-Match-Annua</a:t>
            </a:r>
            <a:endParaRPr lang="en-US" dirty="0" smtClean="0"/>
          </a:p>
          <a:p>
            <a:r>
              <a:rPr lang="en-US" dirty="0">
                <a:hlinkClick r:id="rId7"/>
              </a:rPr>
              <a:t>http://blogs.sacbee.com/capitolalertlatest/2009/09</a:t>
            </a:r>
            <a:r>
              <a:rPr lang="en-US" dirty="0" smtClean="0">
                <a:hlinkClick r:id="rId7"/>
              </a:rPr>
              <a:t>/</a:t>
            </a:r>
            <a:endParaRPr lang="en-US" dirty="0" smtClean="0"/>
          </a:p>
          <a:p>
            <a:r>
              <a:rPr lang="en-US" dirty="0">
                <a:hlinkClick r:id="rId8"/>
              </a:rPr>
              <a:t>http://www.vpr.net/news_detail/91746/protesters-call-for-more-solar-fewer-wind-projects</a:t>
            </a:r>
            <a:r>
              <a:rPr lang="en-US" dirty="0" smtClean="0">
                <a:hlinkClick r:id="rId8"/>
              </a:rPr>
              <a:t>/</a:t>
            </a:r>
            <a:endParaRPr lang="en-US" dirty="0" smtClean="0"/>
          </a:p>
          <a:p>
            <a:r>
              <a:rPr lang="en-US" dirty="0">
                <a:hlinkClick r:id="rId9"/>
              </a:rPr>
              <a:t>http://www.gizmag.com/gemasolar-csp-solar-plant/19098</a:t>
            </a:r>
            <a:r>
              <a:rPr lang="en-US" dirty="0" smtClean="0">
                <a:hlinkClick r:id="rId9"/>
              </a:rPr>
              <a:t>/</a:t>
            </a: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3577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028" name="Picture 4" descr="C:\Users\vinokd\Desktop\gemasola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219200"/>
            <a:ext cx="7750848" cy="434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34147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 descr="C:\Users\vinokd\Desktop\ur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1143000"/>
            <a:ext cx="6249987" cy="46814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99310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4" name="Picture 2" descr="C:\Users\vinokd\Desktop\babin solar-thumb-600x424-812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838200"/>
            <a:ext cx="7620000" cy="538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10985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098" name="Picture 2" descr="C:\Users\vinokd\Desktop\imgre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1066800"/>
            <a:ext cx="6553200" cy="48458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15993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5122" name="Picture 2" descr="C:\Users\vinokd\Desktop\image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1095375"/>
            <a:ext cx="5029200" cy="4775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34347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146" name="Picture 2" descr="C:\Users\vinokd\Desktop\image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1143000"/>
            <a:ext cx="6581360" cy="4419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95619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194" name="Picture 2" descr="C:\Users\vinokd\Desktop\o-CALIFORNIA-DROUGHT-9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914400"/>
            <a:ext cx="7848600" cy="5232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52523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170" name="Picture 2" descr="C:\Users\vinokd\Desktop\imgre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1219200"/>
            <a:ext cx="6400800" cy="426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50122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ustin">
  <a:themeElements>
    <a:clrScheme name="Austin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Austin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ustin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30</TotalTime>
  <Words>38</Words>
  <Application>Microsoft Office PowerPoint</Application>
  <PresentationFormat>On-screen Show (4:3)</PresentationFormat>
  <Paragraphs>10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Austin</vt:lpstr>
      <vt:lpstr>Is Concentrated Solar Power System the Answer ???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Image Citations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Is Concentrated Solar Power System the Answer ???</dc:title>
  <dc:creator>student</dc:creator>
  <cp:lastModifiedBy>student</cp:lastModifiedBy>
  <cp:revision>4</cp:revision>
  <dcterms:created xsi:type="dcterms:W3CDTF">2014-04-03T10:41:26Z</dcterms:created>
  <dcterms:modified xsi:type="dcterms:W3CDTF">2014-04-03T13:16:42Z</dcterms:modified>
</cp:coreProperties>
</file>